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9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2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9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3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9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4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3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0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0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3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3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BFB34-8000-4A29-B34A-1FC62AE423E0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8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ovacaocomdadose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43250" y="1020536"/>
            <a:ext cx="6351815" cy="4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hlinkClick r:id="rId2"/>
              </a:rPr>
              <a:t>www.inovacaocomdadosem</a:t>
            </a:r>
            <a:r>
              <a:rPr lang="pt-BR" dirty="0" smtClean="0"/>
              <a:t>nuvem.dev.br/event/1209381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41596" y="1632858"/>
            <a:ext cx="2665640" cy="424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certsign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957" y="2228850"/>
            <a:ext cx="5331279" cy="72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OCI DNS </a:t>
            </a:r>
            <a:r>
              <a:rPr lang="pt-BR" dirty="0" err="1" smtClean="0"/>
              <a:t>Traffic</a:t>
            </a:r>
            <a:r>
              <a:rPr lang="pt-BR" dirty="0" smtClean="0"/>
              <a:t> Management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75957" y="3310618"/>
            <a:ext cx="2457450" cy="72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Autonomous</a:t>
            </a:r>
            <a:r>
              <a:rPr lang="pt-BR" dirty="0" smtClean="0"/>
              <a:t> TP Always </a:t>
            </a:r>
            <a:r>
              <a:rPr lang="pt-BR" dirty="0" err="1" smtClean="0"/>
              <a:t>Free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4472" y="3310618"/>
            <a:ext cx="2522764" cy="72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Autonomous</a:t>
            </a:r>
            <a:r>
              <a:rPr lang="pt-BR" dirty="0" smtClean="0"/>
              <a:t> TP Always </a:t>
            </a:r>
            <a:r>
              <a:rPr lang="pt-BR" dirty="0" err="1" smtClean="0"/>
              <a:t>Free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75957" y="4376057"/>
            <a:ext cx="5331279" cy="115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Badgr.io </a:t>
            </a:r>
            <a:r>
              <a:rPr lang="pt-BR" dirty="0" err="1" smtClean="0"/>
              <a:t>APIs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2"/>
            <a:endCxn id="13" idx="0"/>
          </p:cNvCxnSpPr>
          <p:nvPr/>
        </p:nvCxnSpPr>
        <p:spPr>
          <a:xfrm>
            <a:off x="4804682" y="4037240"/>
            <a:ext cx="1436915" cy="3388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3" idx="0"/>
          </p:cNvCxnSpPr>
          <p:nvPr/>
        </p:nvCxnSpPr>
        <p:spPr>
          <a:xfrm flipH="1">
            <a:off x="6241597" y="4037240"/>
            <a:ext cx="1404257" cy="3388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 flipH="1">
            <a:off x="4804682" y="2955472"/>
            <a:ext cx="1436915" cy="355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2" idx="0"/>
          </p:cNvCxnSpPr>
          <p:nvPr/>
        </p:nvCxnSpPr>
        <p:spPr>
          <a:xfrm>
            <a:off x="6241597" y="2955472"/>
            <a:ext cx="1404257" cy="355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316911" y="5689537"/>
            <a:ext cx="343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https://badgr.org/app-developers/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4559" y="-9002"/>
            <a:ext cx="47126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 smtClean="0"/>
              <a:t>Arquitetura</a:t>
            </a:r>
            <a:r>
              <a:rPr lang="en-US" sz="4000" dirty="0" smtClean="0"/>
              <a:t> Alto </a:t>
            </a:r>
            <a:r>
              <a:rPr lang="en-US" sz="4000" dirty="0" err="1" smtClean="0"/>
              <a:t>Nível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59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89" y="764543"/>
            <a:ext cx="9961622" cy="53289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559" y="-9002"/>
            <a:ext cx="95101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Slide da Palestra / </a:t>
            </a:r>
            <a:r>
              <a:rPr lang="en-US" sz="4000" dirty="0" err="1" smtClean="0"/>
              <a:t>Vídeo</a:t>
            </a:r>
            <a:r>
              <a:rPr lang="en-US" sz="4000" dirty="0" smtClean="0"/>
              <a:t> que </a:t>
            </a:r>
            <a:r>
              <a:rPr lang="en-US" sz="4000" dirty="0" err="1" smtClean="0"/>
              <a:t>levará</a:t>
            </a:r>
            <a:r>
              <a:rPr lang="en-US" sz="4000" dirty="0" smtClean="0"/>
              <a:t> </a:t>
            </a:r>
            <a:r>
              <a:rPr lang="en-US" sz="4000" dirty="0" err="1" smtClean="0"/>
              <a:t>ao</a:t>
            </a:r>
            <a:r>
              <a:rPr lang="en-US" sz="4000" dirty="0" smtClean="0"/>
              <a:t> badge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58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4" y="203672"/>
            <a:ext cx="2646262" cy="3054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5" y="4742344"/>
            <a:ext cx="2442420" cy="14397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8883" y="3343530"/>
            <a:ext cx="2536888" cy="534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Código de verificação: 200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610491" y="4042937"/>
            <a:ext cx="2536888" cy="534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/>
              <a:t>Captcha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3533751" y="203672"/>
            <a:ext cx="73259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Mock </a:t>
            </a:r>
            <a:r>
              <a:rPr lang="en-US" sz="4000" dirty="0" smtClean="0"/>
              <a:t>Form para </a:t>
            </a:r>
            <a:r>
              <a:rPr lang="en-US" sz="4000" dirty="0" err="1" smtClean="0"/>
              <a:t>obter</a:t>
            </a:r>
            <a:r>
              <a:rPr lang="en-US" sz="4000" dirty="0" smtClean="0"/>
              <a:t> </a:t>
            </a:r>
            <a:r>
              <a:rPr lang="en-US" sz="4000" dirty="0" err="1" smtClean="0"/>
              <a:t>cada</a:t>
            </a:r>
            <a:r>
              <a:rPr lang="en-US" sz="4000" dirty="0" smtClean="0"/>
              <a:t> badge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100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0192" y="0"/>
            <a:ext cx="12212385" cy="6604907"/>
            <a:chOff x="-19548" y="0"/>
            <a:chExt cx="12212385" cy="66049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193" y="0"/>
              <a:ext cx="12193674" cy="660490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2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548" y="653145"/>
              <a:ext cx="12212385" cy="4580164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3" y="814088"/>
            <a:ext cx="4258277" cy="42582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91" y="657226"/>
            <a:ext cx="12203028" cy="4487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1887" y="689746"/>
            <a:ext cx="3298370" cy="383720"/>
          </a:xfrm>
          <a:prstGeom prst="rect">
            <a:avLst/>
          </a:prstGeom>
          <a:solidFill>
            <a:srgbClr val="474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 smtClean="0">
                <a:latin typeface="Oracle Sans" panose="020B0503020204020204" pitchFamily="34" charset="0"/>
                <a:cs typeface="Oracle Sans" panose="020B0503020204020204" pitchFamily="34" charset="0"/>
              </a:rPr>
              <a:t>Inovação com dados em nuvem</a:t>
            </a:r>
            <a:endParaRPr lang="en-US" sz="1000" b="1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336" y="1105987"/>
            <a:ext cx="5927667" cy="39663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74623" y="5682070"/>
            <a:ext cx="4194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Mock Landing Page</a:t>
            </a:r>
          </a:p>
        </p:txBody>
      </p:sp>
    </p:spTree>
    <p:extLst>
      <p:ext uri="{BB962C8B-B14F-4D97-AF65-F5344CB8AC3E}">
        <p14:creationId xmlns:p14="http://schemas.microsoft.com/office/powerpoint/2010/main" val="2035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52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Oracle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Lourenco Taborda</dc:creator>
  <cp:lastModifiedBy>Lourenco Taborda</cp:lastModifiedBy>
  <cp:revision>8</cp:revision>
  <dcterms:created xsi:type="dcterms:W3CDTF">2020-10-03T13:17:17Z</dcterms:created>
  <dcterms:modified xsi:type="dcterms:W3CDTF">2020-10-05T15:15:48Z</dcterms:modified>
</cp:coreProperties>
</file>